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97" r:id="rId4"/>
    <p:sldId id="278" r:id="rId5"/>
    <p:sldId id="298" r:id="rId6"/>
    <p:sldId id="279" r:id="rId7"/>
    <p:sldId id="299" r:id="rId8"/>
    <p:sldId id="280" r:id="rId9"/>
    <p:sldId id="300" r:id="rId10"/>
    <p:sldId id="281" r:id="rId11"/>
    <p:sldId id="301" r:id="rId12"/>
    <p:sldId id="282" r:id="rId13"/>
    <p:sldId id="302" r:id="rId14"/>
    <p:sldId id="283" r:id="rId15"/>
    <p:sldId id="303" r:id="rId16"/>
    <p:sldId id="284" r:id="rId17"/>
    <p:sldId id="304" r:id="rId18"/>
    <p:sldId id="285" r:id="rId19"/>
    <p:sldId id="305" r:id="rId20"/>
    <p:sldId id="286" r:id="rId21"/>
    <p:sldId id="306" r:id="rId22"/>
    <p:sldId id="314" r:id="rId23"/>
    <p:sldId id="307" r:id="rId24"/>
    <p:sldId id="288" r:id="rId25"/>
    <p:sldId id="308" r:id="rId26"/>
    <p:sldId id="289" r:id="rId27"/>
    <p:sldId id="312" r:id="rId28"/>
    <p:sldId id="290" r:id="rId29"/>
    <p:sldId id="313" r:id="rId30"/>
    <p:sldId id="291" r:id="rId31"/>
    <p:sldId id="311" r:id="rId32"/>
    <p:sldId id="292" r:id="rId33"/>
    <p:sldId id="265" r:id="rId34"/>
    <p:sldId id="293" r:id="rId35"/>
    <p:sldId id="266" r:id="rId36"/>
    <p:sldId id="294" r:id="rId37"/>
    <p:sldId id="267" r:id="rId38"/>
    <p:sldId id="295" r:id="rId39"/>
    <p:sldId id="268" r:id="rId40"/>
    <p:sldId id="296" r:id="rId41"/>
    <p:sldId id="269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C242-B5F6-4989-BF17-F23AF79E5DAB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9E8D-8C7E-410F-AD52-F33FAF80C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344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C242-B5F6-4989-BF17-F23AF79E5DAB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9E8D-8C7E-410F-AD52-F33FAF80C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560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C242-B5F6-4989-BF17-F23AF79E5DAB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9E8D-8C7E-410F-AD52-F33FAF80C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195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C242-B5F6-4989-BF17-F23AF79E5DAB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9E8D-8C7E-410F-AD52-F33FAF80C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820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C242-B5F6-4989-BF17-F23AF79E5DAB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9E8D-8C7E-410F-AD52-F33FAF80C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065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C242-B5F6-4989-BF17-F23AF79E5DAB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9E8D-8C7E-410F-AD52-F33FAF80C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463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C242-B5F6-4989-BF17-F23AF79E5DAB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9E8D-8C7E-410F-AD52-F33FAF80C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267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C242-B5F6-4989-BF17-F23AF79E5DAB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9E8D-8C7E-410F-AD52-F33FAF80C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632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C242-B5F6-4989-BF17-F23AF79E5DAB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9E8D-8C7E-410F-AD52-F33FAF80C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084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C242-B5F6-4989-BF17-F23AF79E5DAB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9E8D-8C7E-410F-AD52-F33FAF80C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755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C242-B5F6-4989-BF17-F23AF79E5DAB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9E8D-8C7E-410F-AD52-F33FAF80C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857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5C242-B5F6-4989-BF17-F23AF79E5DAB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09E8D-8C7E-410F-AD52-F33FAF80C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9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49960" y="4937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LOGO QUIZ ANSWERS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387" y="574066"/>
            <a:ext cx="10193173" cy="436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239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89892" y="5253649"/>
            <a:ext cx="12807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latin typeface="+mn-lt"/>
              </a:rPr>
              <a:t>5.</a:t>
            </a:r>
          </a:p>
        </p:txBody>
      </p:sp>
      <p:pic>
        <p:nvPicPr>
          <p:cNvPr id="10242" name="Picture 2" descr="http://vignette4.wikia.nocookie.net/logopedia/images/6/68/Chick-fil-A_logo_2012.png/revision/latest?cb=2013051104184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0" t="19119" r="77754" b="61440"/>
          <a:stretch/>
        </p:blipFill>
        <p:spPr bwMode="auto">
          <a:xfrm>
            <a:off x="3728720" y="1389183"/>
            <a:ext cx="4720687" cy="322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4855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solidFill>
                  <a:srgbClr val="00B050"/>
                </a:solidFill>
                <a:latin typeface="Copperplate Gothic Bold" panose="020E0705020206020404" pitchFamily="34" charset="0"/>
              </a:rPr>
              <a:t>5. Chick-fil-a</a:t>
            </a:r>
          </a:p>
        </p:txBody>
      </p:sp>
      <p:pic>
        <p:nvPicPr>
          <p:cNvPr id="8194" name="Picture 2" descr="http://vignette4.wikia.nocookie.net/logopedia/images/6/68/Chick-fil-A_logo_2012.png/revision/latest?cb=201305110418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690688"/>
            <a:ext cx="10034587" cy="451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2779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295900" y="127733"/>
            <a:ext cx="13950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latin typeface="+mn-lt"/>
              </a:rPr>
              <a:t>6.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8819" b="53916"/>
          <a:stretch/>
        </p:blipFill>
        <p:spPr>
          <a:xfrm>
            <a:off x="4283725" y="1280159"/>
            <a:ext cx="3066644" cy="537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90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solidFill>
                  <a:srgbClr val="00B050"/>
                </a:solidFill>
                <a:latin typeface="Copperplate Gothic Bold" panose="020E0705020206020404" pitchFamily="34" charset="0"/>
              </a:rPr>
              <a:t>6. UPS</a:t>
            </a:r>
          </a:p>
        </p:txBody>
      </p:sp>
      <p:pic>
        <p:nvPicPr>
          <p:cNvPr id="4098" name="Picture 2" descr="https://logorealm.com/wp-content/uploads/2016/08/United-Parcel-Service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781747"/>
            <a:ext cx="4891088" cy="580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4114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98685" y="444256"/>
            <a:ext cx="12367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latin typeface="+mn-lt"/>
              </a:rPr>
              <a:t>7.</a:t>
            </a:r>
          </a:p>
        </p:txBody>
      </p:sp>
      <p:pic>
        <p:nvPicPr>
          <p:cNvPr id="6146" name="Picture 2" descr="http://logok.org/wp-content/uploads/2014/02/Delta-Arrow-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2" t="54990" r="29842" b="26323"/>
          <a:stretch/>
        </p:blipFill>
        <p:spPr bwMode="auto">
          <a:xfrm>
            <a:off x="2621280" y="2336799"/>
            <a:ext cx="7813040" cy="372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98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solidFill>
                  <a:srgbClr val="00B050"/>
                </a:solidFill>
                <a:latin typeface="Copperplate Gothic Bold" panose="020E0705020206020404" pitchFamily="34" charset="0"/>
              </a:rPr>
              <a:t>7. Delta</a:t>
            </a:r>
          </a:p>
        </p:txBody>
      </p:sp>
      <p:pic>
        <p:nvPicPr>
          <p:cNvPr id="3074" name="Picture 2" descr="https://www.deltamuseum.org/images/site/history-logo/current_widget.jpg?sfvrsn=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37007"/>
            <a:ext cx="10310813" cy="174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0748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18592" y="532179"/>
            <a:ext cx="10961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latin typeface="+mn-lt"/>
              </a:rPr>
              <a:t>8.</a:t>
            </a:r>
          </a:p>
        </p:txBody>
      </p:sp>
      <p:pic>
        <p:nvPicPr>
          <p:cNvPr id="7170" name="Picture 2" descr="https://image.freepik.com/free-icon/apple-logo_318-4018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2" t="13950" r="10598" b="59354"/>
          <a:stretch/>
        </p:blipFill>
        <p:spPr bwMode="auto">
          <a:xfrm>
            <a:off x="4541521" y="1371600"/>
            <a:ext cx="4165599" cy="3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4611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solidFill>
                  <a:srgbClr val="00B050"/>
                </a:solidFill>
                <a:latin typeface="Copperplate Gothic Bold" panose="020E0705020206020404" pitchFamily="34" charset="0"/>
              </a:rPr>
              <a:t>8. Apple</a:t>
            </a:r>
          </a:p>
        </p:txBody>
      </p:sp>
      <p:pic>
        <p:nvPicPr>
          <p:cNvPr id="1026" name="Picture 2" descr="https://image.freepik.com/free-icon/apple-logo_318-401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49" y="1847849"/>
            <a:ext cx="4562475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1621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295899" y="127733"/>
            <a:ext cx="14741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latin typeface="+mn-lt"/>
              </a:rPr>
              <a:t>9.</a:t>
            </a:r>
          </a:p>
        </p:txBody>
      </p:sp>
      <p:pic>
        <p:nvPicPr>
          <p:cNvPr id="11266" name="Picture 2" descr="https://uspsblog.com/wp-content/uploads/2015/11/USPS_Eagle-Symbol-web-siz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5" t="5406" r="41516" b="44539"/>
          <a:stretch/>
        </p:blipFill>
        <p:spPr bwMode="auto">
          <a:xfrm>
            <a:off x="3852933" y="1453295"/>
            <a:ext cx="4650987" cy="501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7412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2425" y="365125"/>
            <a:ext cx="11553825" cy="1325563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solidFill>
                  <a:srgbClr val="00B050"/>
                </a:solidFill>
                <a:latin typeface="Copperplate Gothic Bold" panose="020E0705020206020404" pitchFamily="34" charset="0"/>
              </a:rPr>
              <a:t>9. U.S. Postal Service</a:t>
            </a:r>
          </a:p>
        </p:txBody>
      </p:sp>
      <p:pic>
        <p:nvPicPr>
          <p:cNvPr id="2050" name="Picture 2" descr="https://uspsblog.com/wp-content/uploads/2015/11/USPS_Eagle-Symbol-web-siz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7" y="1762125"/>
            <a:ext cx="5448300" cy="459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9477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295900" y="127733"/>
            <a:ext cx="12631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latin typeface="+mn-lt"/>
              </a:rPr>
              <a:t>1.</a:t>
            </a:r>
          </a:p>
        </p:txBody>
      </p:sp>
      <p:pic>
        <p:nvPicPr>
          <p:cNvPr id="1026" name="Picture 2" descr="https://upload.wikimedia.org/wikipedia/en/thumb/e/e8/Shell_logo.svg/1105px-Shell_logo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5" t="1" r="8404" b="74814"/>
          <a:stretch/>
        </p:blipFill>
        <p:spPr bwMode="auto">
          <a:xfrm>
            <a:off x="2268499" y="1382957"/>
            <a:ext cx="8968776" cy="442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3475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295899" y="127733"/>
            <a:ext cx="18698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latin typeface="+mn-lt"/>
              </a:rPr>
              <a:t>10.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3951" t="42593" r="29593" b="42581"/>
          <a:stretch/>
        </p:blipFill>
        <p:spPr>
          <a:xfrm>
            <a:off x="5046786" y="1927323"/>
            <a:ext cx="1848140" cy="424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524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solidFill>
                  <a:srgbClr val="00B050"/>
                </a:solidFill>
                <a:latin typeface="Copperplate Gothic Bold" panose="020E0705020206020404" pitchFamily="34" charset="0"/>
              </a:rPr>
              <a:t>10. Ford</a:t>
            </a:r>
          </a:p>
        </p:txBody>
      </p:sp>
      <p:pic>
        <p:nvPicPr>
          <p:cNvPr id="20482" name="Picture 2" descr="http://www.carlogos.org/logo/Ford-logo-1929-1440x9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4295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1666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453662" y="488218"/>
            <a:ext cx="1562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latin typeface="+mn-lt"/>
              </a:rPr>
              <a:t>11.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461" t="54386" r="60496" b="9345"/>
          <a:stretch/>
        </p:blipFill>
        <p:spPr>
          <a:xfrm>
            <a:off x="2453054" y="2224453"/>
            <a:ext cx="6242538" cy="363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14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solidFill>
                  <a:srgbClr val="00B050"/>
                </a:solidFill>
                <a:latin typeface="Copperplate Gothic Bold" panose="020E0705020206020404" pitchFamily="34" charset="0"/>
              </a:rPr>
              <a:t>11. Culver’s</a:t>
            </a:r>
          </a:p>
        </p:txBody>
      </p:sp>
      <p:pic>
        <p:nvPicPr>
          <p:cNvPr id="19458" name="Picture 2" descr="http://static-13.sinclairstoryline.com/resources/media/c0ac6c22-b9bd-49cf-b29e-004ae9309ef7-large16x9_msg2teens_culverslogo.png?14649889757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428750"/>
            <a:ext cx="9391650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1022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295899" y="127733"/>
            <a:ext cx="18258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latin typeface="+mn-lt"/>
              </a:rPr>
              <a:t>12.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199" t="27773" r="71404" b="47335"/>
          <a:stretch/>
        </p:blipFill>
        <p:spPr>
          <a:xfrm>
            <a:off x="2761572" y="1645920"/>
            <a:ext cx="6894521" cy="404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603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solidFill>
                  <a:srgbClr val="00B050"/>
                </a:solidFill>
                <a:latin typeface="Copperplate Gothic Bold" panose="020E0705020206020404" pitchFamily="34" charset="0"/>
              </a:rPr>
              <a:t>12. LG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1889334"/>
            <a:ext cx="10325100" cy="472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197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86708" y="435463"/>
            <a:ext cx="1623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latin typeface="+mn-lt"/>
              </a:rPr>
              <a:t>13.</a:t>
            </a:r>
          </a:p>
        </p:txBody>
      </p:sp>
      <p:pic>
        <p:nvPicPr>
          <p:cNvPr id="12290" name="Picture 2" descr="http://blog.mentallycharged.com/wp-content/uploads/2016/08/gatorade-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0" t="50319" r="36086" b="41763"/>
          <a:stretch/>
        </p:blipFill>
        <p:spPr bwMode="auto">
          <a:xfrm>
            <a:off x="1270000" y="2407920"/>
            <a:ext cx="9757964" cy="209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1547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solidFill>
                  <a:srgbClr val="00B050"/>
                </a:solidFill>
                <a:latin typeface="Copperplate Gothic Bold" panose="020E0705020206020404" pitchFamily="34" charset="0"/>
              </a:rPr>
              <a:t>13. Gatorade</a:t>
            </a:r>
          </a:p>
        </p:txBody>
      </p:sp>
      <p:pic>
        <p:nvPicPr>
          <p:cNvPr id="17410" name="Picture 2" descr="http://blog.mentallycharged.com/wp-content/uploads/2016/08/gatorade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1446351"/>
            <a:ext cx="9344025" cy="507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5476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16269" y="409086"/>
            <a:ext cx="1623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latin typeface="+mn-lt"/>
              </a:rPr>
              <a:t>14.</a:t>
            </a:r>
          </a:p>
        </p:txBody>
      </p:sp>
      <p:pic>
        <p:nvPicPr>
          <p:cNvPr id="3074" name="Picture 2" descr="https://upload.wikimedia.org/wikipedia/en/thumb/3/3b/Chipotle_Mexican_Grill_logo.svg/480px-Chipotle_Mexican_Grill_logo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" t="43824" r="58161" b="36527"/>
          <a:stretch/>
        </p:blipFill>
        <p:spPr bwMode="auto">
          <a:xfrm>
            <a:off x="2545275" y="1884183"/>
            <a:ext cx="7523285" cy="391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0612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solidFill>
                  <a:srgbClr val="00B050"/>
                </a:solidFill>
                <a:latin typeface="Copperplate Gothic Bold" panose="020E0705020206020404" pitchFamily="34" charset="0"/>
              </a:rPr>
              <a:t>14. Chipotle</a:t>
            </a:r>
          </a:p>
        </p:txBody>
      </p:sp>
      <p:pic>
        <p:nvPicPr>
          <p:cNvPr id="16386" name="Picture 2" descr="https://upload.wikimedia.org/wikipedia/en/thumb/3/3b/Chipotle_Mexican_Grill_logo.svg/480px-Chipotle_Mexican_Grill_log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1323975"/>
            <a:ext cx="54006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625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solidFill>
                  <a:srgbClr val="00B050"/>
                </a:solidFill>
                <a:latin typeface="Copperplate Gothic Bold" panose="020E0705020206020404" pitchFamily="34" charset="0"/>
              </a:rPr>
              <a:t>1. Shell</a:t>
            </a:r>
          </a:p>
        </p:txBody>
      </p:sp>
      <p:pic>
        <p:nvPicPr>
          <p:cNvPr id="9220" name="Picture 4" descr="https://upload.wikimedia.org/wikipedia/en/thumb/e/e8/Shell_logo.svg/1105px-Shell_log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022" y="1624013"/>
            <a:ext cx="5576391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177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86708" y="435463"/>
            <a:ext cx="1623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latin typeface="+mn-lt"/>
              </a:rPr>
              <a:t>15.</a:t>
            </a:r>
          </a:p>
        </p:txBody>
      </p:sp>
      <p:pic>
        <p:nvPicPr>
          <p:cNvPr id="13314" name="Picture 2" descr="http://www.kraftheinzcompany.com/pressroom/images/view/kraftlogolar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91" t="6113" r="3523" b="56692"/>
          <a:stretch/>
        </p:blipFill>
        <p:spPr bwMode="auto">
          <a:xfrm>
            <a:off x="3226778" y="2022232"/>
            <a:ext cx="6523892" cy="338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6513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solidFill>
                  <a:srgbClr val="00B050"/>
                </a:solidFill>
                <a:latin typeface="Copperplate Gothic Bold" panose="020E0705020206020404" pitchFamily="34" charset="0"/>
              </a:rPr>
              <a:t>15. Kraft</a:t>
            </a:r>
          </a:p>
        </p:txBody>
      </p:sp>
      <p:pic>
        <p:nvPicPr>
          <p:cNvPr id="15362" name="Picture 2" descr="http://www.kraftheinzcompany.com/pressroom/images/view/kraftlogo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16" y="2009775"/>
            <a:ext cx="11466534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9041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663354" y="581818"/>
            <a:ext cx="1623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latin typeface="+mn-lt"/>
              </a:rPr>
              <a:t>16.</a:t>
            </a:r>
          </a:p>
        </p:txBody>
      </p:sp>
      <p:pic>
        <p:nvPicPr>
          <p:cNvPr id="4098" name="Picture 2" descr="https://upload.wikimedia.org/wikipedia/commons/thumb/f/f5/Best_Buy_Logo.svg/2000px-Best_Buy_Logo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9" t="62901" r="70064" b="22655"/>
          <a:stretch/>
        </p:blipFill>
        <p:spPr bwMode="auto">
          <a:xfrm>
            <a:off x="3767417" y="1398737"/>
            <a:ext cx="3072997" cy="481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1077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solidFill>
                  <a:srgbClr val="00B050"/>
                </a:solidFill>
                <a:latin typeface="Copperplate Gothic Bold" panose="020E0705020206020404" pitchFamily="34" charset="0"/>
              </a:rPr>
              <a:t>16. Best Buy</a:t>
            </a:r>
          </a:p>
        </p:txBody>
      </p:sp>
      <p:pic>
        <p:nvPicPr>
          <p:cNvPr id="14338" name="Picture 2" descr="https://corporate.bestbuy.com/wp-content/uploads/2015/12/best-bu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4" y="2032147"/>
            <a:ext cx="6391275" cy="440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482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840524" y="4620602"/>
            <a:ext cx="1623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latin typeface="+mn-lt"/>
              </a:rPr>
              <a:t>17.</a:t>
            </a:r>
          </a:p>
        </p:txBody>
      </p:sp>
      <p:pic>
        <p:nvPicPr>
          <p:cNvPr id="5122" name="Picture 2" descr="https://upload.wikimedia.org/wikipedia/commons/thumb/0/03/Holiday_Inn_Logo.svg/2000px-Holiday_Inn_Logo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3" t="11556" r="56012" b="54118"/>
          <a:stretch/>
        </p:blipFill>
        <p:spPr bwMode="auto">
          <a:xfrm>
            <a:off x="4318000" y="351313"/>
            <a:ext cx="4307840" cy="596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8809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solidFill>
                  <a:srgbClr val="00B050"/>
                </a:solidFill>
                <a:latin typeface="Copperplate Gothic Bold" panose="020E0705020206020404" pitchFamily="34" charset="0"/>
              </a:rPr>
              <a:t>17. Holiday Inn</a:t>
            </a:r>
          </a:p>
        </p:txBody>
      </p:sp>
      <p:pic>
        <p:nvPicPr>
          <p:cNvPr id="13314" name="Picture 2" descr="https://upload.wikimedia.org/wikipedia/commons/thumb/0/03/Holiday_Inn_Logo.svg/2000px-Holiday_Inn_Log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1609084"/>
            <a:ext cx="7275513" cy="509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1991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48054" y="546099"/>
            <a:ext cx="1623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latin typeface="+mn-lt"/>
              </a:rPr>
              <a:t>18.</a:t>
            </a:r>
          </a:p>
        </p:txBody>
      </p:sp>
      <p:pic>
        <p:nvPicPr>
          <p:cNvPr id="14338" name="Picture 2" descr="https://vignette2.wikia.nocookie.net/lego/images/2/2d/LEGO_logo.jpg/revision/latest?cb=2013060115404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22" r="46502" b="28967"/>
          <a:stretch/>
        </p:blipFill>
        <p:spPr bwMode="auto">
          <a:xfrm>
            <a:off x="1234440" y="2641601"/>
            <a:ext cx="9484360" cy="235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3381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solidFill>
                  <a:srgbClr val="00B050"/>
                </a:solidFill>
                <a:latin typeface="Copperplate Gothic Bold" panose="020E0705020206020404" pitchFamily="34" charset="0"/>
              </a:rPr>
              <a:t>18. Lego</a:t>
            </a:r>
          </a:p>
        </p:txBody>
      </p:sp>
      <p:pic>
        <p:nvPicPr>
          <p:cNvPr id="12290" name="Picture 2" descr="https://vignette2.wikia.nocookie.net/lego/images/2/2d/LEGO_logo.jpg/revision/latest?cb=201306011540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3" y="1690688"/>
            <a:ext cx="4824412" cy="482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3937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935915" y="189278"/>
            <a:ext cx="1623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latin typeface="+mn-lt"/>
              </a:rPr>
              <a:t>19.</a:t>
            </a:r>
          </a:p>
        </p:txBody>
      </p:sp>
      <p:pic>
        <p:nvPicPr>
          <p:cNvPr id="15362" name="Picture 2" descr="http://logodatabases.com/wp-content/uploads/2012/01/taco-bell-log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11" r="48588" b="38334"/>
          <a:stretch/>
        </p:blipFill>
        <p:spPr bwMode="auto">
          <a:xfrm>
            <a:off x="522163" y="2353407"/>
            <a:ext cx="9650536" cy="251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0769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solidFill>
                  <a:srgbClr val="00B050"/>
                </a:solidFill>
                <a:latin typeface="Copperplate Gothic Bold" panose="020E0705020206020404" pitchFamily="34" charset="0"/>
              </a:rPr>
              <a:t>19. Taco Bell</a:t>
            </a:r>
          </a:p>
        </p:txBody>
      </p:sp>
      <p:pic>
        <p:nvPicPr>
          <p:cNvPr id="11266" name="Picture 2" descr="http://logodatabases.com/wp-content/uploads/2012/01/taco-bell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441" y="1562100"/>
            <a:ext cx="4063117" cy="516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2367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59069" y="365126"/>
            <a:ext cx="12016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latin typeface="+mn-lt"/>
              </a:rPr>
              <a:t>2.</a:t>
            </a:r>
          </a:p>
        </p:txBody>
      </p:sp>
      <p:pic>
        <p:nvPicPr>
          <p:cNvPr id="2050" name="Picture 2" descr="http://abullseyeview.s3.amazonaws.com/wp-content/uploads/2014/04/targetlogo-6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0" t="8048" r="15997" b="51004"/>
          <a:stretch/>
        </p:blipFill>
        <p:spPr bwMode="auto">
          <a:xfrm>
            <a:off x="4264270" y="624254"/>
            <a:ext cx="3736730" cy="563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400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51439" y="417878"/>
            <a:ext cx="1623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latin typeface="+mn-lt"/>
              </a:rPr>
              <a:t>20.</a:t>
            </a:r>
          </a:p>
        </p:txBody>
      </p:sp>
      <p:pic>
        <p:nvPicPr>
          <p:cNvPr id="16386" name="Picture 2" descr="https://upload.wikimedia.org/wikipedia/commons/thumb/d/d4/7-eleven-brand.svg/2000px-7-eleven-brand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2" t="14676" r="7562" b="66041"/>
          <a:stretch/>
        </p:blipFill>
        <p:spPr bwMode="auto">
          <a:xfrm>
            <a:off x="2063262" y="1743441"/>
            <a:ext cx="8883483" cy="304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4965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solidFill>
                  <a:srgbClr val="00B050"/>
                </a:solidFill>
                <a:latin typeface="Copperplate Gothic Bold" panose="020E0705020206020404" pitchFamily="34" charset="0"/>
              </a:rPr>
              <a:t>20. 7-Eleven</a:t>
            </a:r>
          </a:p>
        </p:txBody>
      </p:sp>
      <p:pic>
        <p:nvPicPr>
          <p:cNvPr id="10242" name="Picture 2" descr="https://upload.wikimedia.org/wikipedia/commons/thumb/d/d4/7-eleven-brand.svg/2000px-7-eleven-bran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330" y="1609725"/>
            <a:ext cx="5113008" cy="496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8442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solidFill>
                  <a:srgbClr val="00B050"/>
                </a:solidFill>
                <a:latin typeface="Copperplate Gothic Bold" panose="020E0705020206020404" pitchFamily="34" charset="0"/>
              </a:rPr>
              <a:t>2. Target</a:t>
            </a:r>
          </a:p>
        </p:txBody>
      </p:sp>
      <p:pic>
        <p:nvPicPr>
          <p:cNvPr id="5122" name="Picture 2" descr="http://abullseyeview.s3.amazonaws.com/wp-content/uploads/2014/04/targetlogo-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1171574"/>
            <a:ext cx="5076825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4441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54380" y="127733"/>
            <a:ext cx="12719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latin typeface="+mn-lt"/>
              </a:rPr>
              <a:t>3.</a:t>
            </a:r>
          </a:p>
        </p:txBody>
      </p:sp>
      <p:pic>
        <p:nvPicPr>
          <p:cNvPr id="8194" name="Picture 2" descr="http://logok.org/wp-content/uploads/2014/07/Playstation-logo-colou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2" t="62434" r="57000" b="19788"/>
          <a:stretch/>
        </p:blipFill>
        <p:spPr bwMode="auto">
          <a:xfrm>
            <a:off x="2895599" y="1371600"/>
            <a:ext cx="6633713" cy="47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0576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solidFill>
                  <a:srgbClr val="00B050"/>
                </a:solidFill>
                <a:latin typeface="Copperplate Gothic Bold" panose="020E0705020206020404" pitchFamily="34" charset="0"/>
              </a:rPr>
              <a:t>3. </a:t>
            </a:r>
            <a:r>
              <a:rPr lang="en-US" sz="8000" dirty="0" err="1">
                <a:solidFill>
                  <a:srgbClr val="00B050"/>
                </a:solidFill>
                <a:latin typeface="Copperplate Gothic Bold" panose="020E0705020206020404" pitchFamily="34" charset="0"/>
              </a:rPr>
              <a:t>Playstation</a:t>
            </a:r>
            <a:endParaRPr lang="en-US" sz="8000" dirty="0">
              <a:solidFill>
                <a:srgbClr val="00B050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3" name="Picture 2" descr="http://logok.org/wp-content/uploads/2014/07/Playstation-logo-colou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486" y="1027906"/>
            <a:ext cx="8119533" cy="608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5592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295900" y="127733"/>
            <a:ext cx="12631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latin typeface="+mn-lt"/>
              </a:rPr>
              <a:t>4.</a:t>
            </a:r>
          </a:p>
        </p:txBody>
      </p:sp>
      <p:pic>
        <p:nvPicPr>
          <p:cNvPr id="9218" name="Picture 2" descr="https://upload.wikimedia.org/wikipedia/commons/thumb/3/3f/NBC_logo.svg/779px-NBC_logo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1" t="5378" r="18798" b="81733"/>
          <a:stretch/>
        </p:blipFill>
        <p:spPr bwMode="auto">
          <a:xfrm>
            <a:off x="1246163" y="2143759"/>
            <a:ext cx="9362635" cy="264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2893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solidFill>
                  <a:srgbClr val="00B050"/>
                </a:solidFill>
                <a:latin typeface="Copperplate Gothic Bold" panose="020E0705020206020404" pitchFamily="34" charset="0"/>
              </a:rPr>
              <a:t>4. NBC</a:t>
            </a:r>
          </a:p>
        </p:txBody>
      </p:sp>
      <p:pic>
        <p:nvPicPr>
          <p:cNvPr id="6146" name="Picture 2" descr="https://upload.wikimedia.org/wikipedia/commons/thumb/3/3f/NBC_logo.svg/779px-NBC_log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93374"/>
            <a:ext cx="5697538" cy="561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0342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111</Words>
  <Application>Microsoft Office PowerPoint</Application>
  <PresentationFormat>Widescreen</PresentationFormat>
  <Paragraphs>41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Copperplate Gothic Bold</vt:lpstr>
      <vt:lpstr>Office Theme</vt:lpstr>
      <vt:lpstr>LOGO QUIZ ANSWERS</vt:lpstr>
      <vt:lpstr>PowerPoint Presentation</vt:lpstr>
      <vt:lpstr>1. Shell</vt:lpstr>
      <vt:lpstr>PowerPoint Presentation</vt:lpstr>
      <vt:lpstr>2. Target</vt:lpstr>
      <vt:lpstr>PowerPoint Presentation</vt:lpstr>
      <vt:lpstr>3. Playstation</vt:lpstr>
      <vt:lpstr>PowerPoint Presentation</vt:lpstr>
      <vt:lpstr>4. NBC</vt:lpstr>
      <vt:lpstr>PowerPoint Presentation</vt:lpstr>
      <vt:lpstr>5. Chick-fil-a</vt:lpstr>
      <vt:lpstr>PowerPoint Presentation</vt:lpstr>
      <vt:lpstr>6. UPS</vt:lpstr>
      <vt:lpstr>PowerPoint Presentation</vt:lpstr>
      <vt:lpstr>7. Delta</vt:lpstr>
      <vt:lpstr>PowerPoint Presentation</vt:lpstr>
      <vt:lpstr>8. Apple</vt:lpstr>
      <vt:lpstr>PowerPoint Presentation</vt:lpstr>
      <vt:lpstr>9. U.S. Postal Service</vt:lpstr>
      <vt:lpstr>PowerPoint Presentation</vt:lpstr>
      <vt:lpstr>10. Ford</vt:lpstr>
      <vt:lpstr>PowerPoint Presentation</vt:lpstr>
      <vt:lpstr>11. Culver’s</vt:lpstr>
      <vt:lpstr>PowerPoint Presentation</vt:lpstr>
      <vt:lpstr>12. LG</vt:lpstr>
      <vt:lpstr>PowerPoint Presentation</vt:lpstr>
      <vt:lpstr>13. Gatorade</vt:lpstr>
      <vt:lpstr>PowerPoint Presentation</vt:lpstr>
      <vt:lpstr>14. Chipotle</vt:lpstr>
      <vt:lpstr>PowerPoint Presentation</vt:lpstr>
      <vt:lpstr>15. Kraft</vt:lpstr>
      <vt:lpstr>PowerPoint Presentation</vt:lpstr>
      <vt:lpstr>16. Best Buy</vt:lpstr>
      <vt:lpstr>PowerPoint Presentation</vt:lpstr>
      <vt:lpstr>17. Holiday Inn</vt:lpstr>
      <vt:lpstr>PowerPoint Presentation</vt:lpstr>
      <vt:lpstr>18. Lego</vt:lpstr>
      <vt:lpstr>PowerPoint Presentation</vt:lpstr>
      <vt:lpstr>19. Taco Bell</vt:lpstr>
      <vt:lpstr>PowerPoint Presentation</vt:lpstr>
      <vt:lpstr>20. 7-Eleven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Apple</dc:title>
  <dc:creator>DANGELO, DEREK</dc:creator>
  <cp:lastModifiedBy>DANGELO, DEREK</cp:lastModifiedBy>
  <cp:revision>9</cp:revision>
  <dcterms:created xsi:type="dcterms:W3CDTF">2017-04-24T01:38:07Z</dcterms:created>
  <dcterms:modified xsi:type="dcterms:W3CDTF">2017-04-24T10:10:19Z</dcterms:modified>
</cp:coreProperties>
</file>